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d77112b0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d77112b0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d77112b0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d77112b0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d77112b0f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d77112b0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e53f57a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e53f57a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d77112b0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d77112b0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d77112b0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d77112b0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d77112b0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d77112b0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d77112b0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d77112b0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77112b0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d77112b0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d77112b0f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d77112b0f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d77112b0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d77112b0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d77112b0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d77112b0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info@ayso60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presentation/d/1iSoW4sJi00uiI2em0kDM4mH_nXFIccb2gJtADVmUCWc/edit#slide=id.g11d7ee724ac_0_6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Register as a Volunteer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AYSO Region 60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928700" y="4041325"/>
            <a:ext cx="27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929325" y="2752875"/>
            <a:ext cx="20514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info@ayso60.org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user to register for the volunteer role: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00" y="1810700"/>
            <a:ext cx="38290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759673"/>
            <a:ext cx="3669336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7174375" y="4181875"/>
            <a:ext cx="775500" cy="767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your registration: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*****Driver’s License Number &amp; Social Security Number are REQUIRED*****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View/Accept the waivers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Select Continue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60950" y="2284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ALL REQUIREMENTS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00" y="996150"/>
            <a:ext cx="7546550" cy="39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Proceed to the Guide to Completing Volunteer Requirements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175" y="1716903"/>
            <a:ext cx="6113001" cy="3350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Guide to Completing Volunteer Requirements - Google Slides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4194250" y="3598250"/>
            <a:ext cx="1942500" cy="42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Janet@ayso60.org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at https://www.ayso60.org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" y="2287930"/>
            <a:ext cx="9144001" cy="234134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541750" y="1836975"/>
            <a:ext cx="1020600" cy="89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“Register Now”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50" y="2021867"/>
            <a:ext cx="8672101" cy="232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924"/>
            <a:ext cx="9144001" cy="422965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449775" y="1163400"/>
            <a:ext cx="23370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Click “Register Myself”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049"/>
            <a:ext cx="9144002" cy="424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5837475" y="1040950"/>
            <a:ext cx="27453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Click “Volunteer or Team Staff”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370" y="122450"/>
            <a:ext cx="67665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53075" y="2337025"/>
            <a:ext cx="2408400" cy="2165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Fill in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contact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information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Upload photo of yourself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Roboto"/>
              <a:buChar char="●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If you do not have a player in the region select “other” under relationship to player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522925" y="3509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season you are registering for: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3692"/>
            <a:ext cx="9144001" cy="3716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735175" y="2371650"/>
            <a:ext cx="27249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Click “View Division”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471900" y="738725"/>
            <a:ext cx="6304500" cy="7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Select a Division</a:t>
            </a:r>
            <a:endParaRPr sz="5600"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71900" y="1919075"/>
            <a:ext cx="6304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Scroll down and click “View Selected Opportunities”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431" y="173500"/>
            <a:ext cx="1971669" cy="4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00" y="2774827"/>
            <a:ext cx="6613749" cy="22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4306650" y="4572025"/>
            <a:ext cx="928800" cy="5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Volunteer Role: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1825"/>
            <a:ext cx="8736476" cy="16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50" y="3376550"/>
            <a:ext cx="8594925" cy="1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